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57" r:id="rId10"/>
    <p:sldId id="266" r:id="rId11"/>
    <p:sldId id="267" r:id="rId12"/>
    <p:sldId id="258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43ABE-CB9B-40CA-90A7-AD0D9DBAA70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559FE-BE74-4BF5-870B-BA9C22B7B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54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F6BE-8701-076F-F980-BD45A119F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4C8322-7FE8-0987-AB24-1BAF62C9B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0CC14-6EAE-5FA1-9388-775966C0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96EBC-E162-2240-21F9-30123295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3F5EC-F796-5C4F-5272-16D6B85F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5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C9D92-568B-27FA-44A9-AA94CB12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5F092-0F6A-0E84-E942-F0A833910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A15DD-AFB9-9277-B422-67AA18D5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63B15-CD11-6B14-41AF-BB86EF52C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27A86-353B-7663-1D09-F4E54F27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0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F65F3-6E47-C5EF-5A5B-33F29FB84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25225-5EB3-43DC-41A1-589F33B42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BC07-D3CC-688C-487C-43C2F2EE0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EC1E6-6478-02D0-5088-E58D84F0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CD6DA-C3F7-3F32-94C0-42537494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5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4C9A-EA10-AA0F-4A7F-18995125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AC59-EA5E-D531-0F2C-9F753848E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0F2DC-C539-195E-C290-6C9C34C0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5B7E6-F3C1-0DCA-FFDA-E8E2ADAD1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178CF-7D83-668B-21A3-91688C0D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8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8BE9-7451-E51F-4529-275CBA0C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72A3E-AF59-C6EF-1CED-155B09A0B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067BF-F5A3-682C-924A-BBE319E0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7F2BF-5CD7-DF6D-5C08-74A8AFBF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7784C-59D4-0622-08A1-151052BA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2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7345-EB70-273C-0125-2F1FD279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19382-A58E-D5D6-EF2E-E1C8F8728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B88E5-5728-E9B2-3759-086672CBB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24D4D-41D6-D35E-2AA9-BF4DB026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15E5E-B579-12CB-BB69-08DB1737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5856-7815-8BE4-9162-D6F8330D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9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36B5-D53F-24B4-AFBB-0A76612F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5CE85-2B23-C65D-3111-7AEACDA02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48EFC-9BB2-B72A-C29A-63EAC7805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48980-AE52-452A-2062-E433AFB5A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89F66-E242-4B31-A32E-793106B66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A1B51-8B70-FA61-2FC1-F45C4A4A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79313-6678-71F7-F0FF-67DE4830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D48984-26A1-C1E6-637E-ACA35EA3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1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E6D6-A289-E909-72B6-A870E4147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F074D-AE08-3460-D8E0-0799CC0F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1FDB6-FDF1-463E-FD97-BA8664AD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717FD-9589-AB2A-4D6E-D728D545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0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25115F-1D06-0EC7-7D8E-A185CF32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814BAF-DECD-C74E-A50C-14569910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441EC-8F9E-309C-5CE2-6067F4CD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4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29F1-DAD6-8A6D-5A3F-C0679A9D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13CC2-3DBB-6A11-B318-1D3CDA56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99BAF-B73A-BA59-E0B0-5A2C0A67E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F6A99-D77B-5096-8C55-5A5D47AD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A03E7-EC69-9BD6-84E1-4D7E3B13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C710F-10B8-8B85-7006-FD22E425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31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30D7-9102-1DF9-51E5-B0292E03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9A69B-C4F6-3B11-895D-046FE21FC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33C61-5E4E-BFC8-63C2-9B3B69742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8BF7C-E743-9580-0692-08B491DB9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BB2A0-20F4-2957-987B-F481A70E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6FCD2-172B-CE2A-02B9-CB1CB4A9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15DBD8-6EB1-1F19-E30C-13BC47CD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D39B1-D8C1-801A-89BE-09881F48C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64624-BD6C-5878-6B9D-E6427C162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43946-7822-497A-BFC5-101FDB507C7E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88FB3-E270-BB86-85E7-A5BDA0FE4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6D149-4AFC-3D49-5110-57F1ED9E6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F470E-9812-493F-BB17-C8DF90B4C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sfiddle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CE7825F7-31B1-B427-32DA-667C00183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5D3EB-528F-C80E-D163-1DCBE82BA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924" y="2950387"/>
            <a:ext cx="3940049" cy="2545689"/>
          </a:xfrm>
        </p:spPr>
        <p:txBody>
          <a:bodyPr anchor="t">
            <a:no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Farzaneh Faramarzi</a:t>
            </a:r>
            <a:b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 Seeger</a:t>
            </a:r>
            <a:b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F14EC-FD04-49E1-CD08-216B29DD9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31" y="724451"/>
            <a:ext cx="3778552" cy="1080160"/>
          </a:xfrm>
        </p:spPr>
        <p:txBody>
          <a:bodyPr anchor="b">
            <a:normAutofit/>
          </a:bodyPr>
          <a:lstStyle/>
          <a:p>
            <a:pPr algn="r"/>
            <a:r>
              <a:rPr lang="en-US" sz="2200" b="1" dirty="0">
                <a:solidFill>
                  <a:srgbClr val="FFFFFF"/>
                </a:solidFill>
                <a:latin typeface="Georgia" panose="02040502050405020303" pitchFamily="18" charset="0"/>
              </a:rPr>
              <a:t>Final Project for LA-558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17503-3C69-A909-917A-786E4672DED1}"/>
              </a:ext>
            </a:extLst>
          </p:cNvPr>
          <p:cNvSpPr txBox="1"/>
          <p:nvPr/>
        </p:nvSpPr>
        <p:spPr>
          <a:xfrm>
            <a:off x="1241891" y="6359443"/>
            <a:ext cx="16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2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26E6B-5DC2-EEBB-E042-9449F19A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a Dashboard and Add Related Sheets in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DF3610-573B-28B1-ABD3-D0CB3B132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723" y="402570"/>
            <a:ext cx="6066552" cy="3215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F2892-3682-445D-43FE-D4576C8BB999}"/>
              </a:ext>
            </a:extLst>
          </p:cNvPr>
          <p:cNvSpPr txBox="1"/>
          <p:nvPr/>
        </p:nvSpPr>
        <p:spPr>
          <a:xfrm>
            <a:off x="1940256" y="3833199"/>
            <a:ext cx="8332826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 Prefer to work on Floating tab than Tiled. Floating gives flexibility to edit the size and location of map in the page.</a:t>
            </a:r>
          </a:p>
        </p:txBody>
      </p:sp>
    </p:spTree>
    <p:extLst>
      <p:ext uri="{BB962C8B-B14F-4D97-AF65-F5344CB8AC3E}">
        <p14:creationId xmlns:p14="http://schemas.microsoft.com/office/powerpoint/2010/main" val="153190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7FFA0-AB8B-0367-9C6B-58D1486D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Story and Write the Lit Review in the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5F602-C633-6712-DAA7-EDB737E9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49" y="1966293"/>
            <a:ext cx="840030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8F53F-1B1C-C8C1-C503-6DD359C3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51" y="272229"/>
            <a:ext cx="10118268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Extract the Data to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Able to Share in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Tableu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EE596-7123-2FC4-1D7E-701D5718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67" y="1966293"/>
            <a:ext cx="836086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9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D1531-4294-219A-C989-344724E2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Share in Tableu Public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B7DC4-701E-37DC-9863-2530F4802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05145"/>
            <a:ext cx="7225748" cy="384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8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C5AC74-31AF-B844-6607-0D0ACDD6A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22" r="19576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D1FFF-F20A-7079-9A50-ECE24ACA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Copy Embed Code from Tableu Public</a:t>
            </a:r>
          </a:p>
        </p:txBody>
      </p:sp>
    </p:spTree>
    <p:extLst>
      <p:ext uri="{BB962C8B-B14F-4D97-AF65-F5344CB8AC3E}">
        <p14:creationId xmlns:p14="http://schemas.microsoft.com/office/powerpoint/2010/main" val="8199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4E860-141A-7CF8-A4B6-67CC19D68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500">
                <a:solidFill>
                  <a:srgbClr val="FFFFFF"/>
                </a:solidFill>
              </a:rPr>
              <a:t>Copy the Embed Code in https://jsfiddle.net/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52B05-B0F5-141F-8D52-2884EF112F73}"/>
              </a:ext>
            </a:extLst>
          </p:cNvPr>
          <p:cNvSpPr txBox="1"/>
          <p:nvPr/>
        </p:nvSpPr>
        <p:spPr>
          <a:xfrm>
            <a:off x="4649245" y="669363"/>
            <a:ext cx="3290579" cy="5534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Copy the Embed Code in </a:t>
            </a:r>
            <a:r>
              <a:rPr lang="en-US" sz="2000">
                <a:hlinkClick r:id="rId2"/>
              </a:rPr>
              <a:t>https://jsfiddle.net/</a:t>
            </a: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And then push the Tidy bottom.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After that Copy the Code, and paste it your html file that you made in GitHub before. Save the HTML file and DONE!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3D8848-EF11-2556-E3BB-64A346955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7859" y="1378227"/>
            <a:ext cx="2823586" cy="142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3C68B8-C597-B8B7-1DD4-22365DEF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859" y="3816873"/>
            <a:ext cx="2823586" cy="19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2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AAF7B-B5AB-3633-8CA9-0EF3E561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All Sheets, Dashboards, Stories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0348C-37EC-15E4-DEA2-4E8677707B36}"/>
              </a:ext>
            </a:extLst>
          </p:cNvPr>
          <p:cNvSpPr txBox="1"/>
          <p:nvPr/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If you have more than one story page go this tab and activate the “Show Sheets”.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FF3A35-3CCF-971F-1B04-A20F67BDE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2442" y="1999881"/>
            <a:ext cx="5201023" cy="2444480"/>
          </a:xfrm>
          <a:prstGeom prst="rect">
            <a:avLst/>
          </a:prstGeom>
        </p:spPr>
      </p:pic>
      <p:sp>
        <p:nvSpPr>
          <p:cNvPr id="24" name="Rectangle 1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9F8F1F-ECA1-24A6-E285-ECAD09DB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Do not Show some Sheets if you Don’t Want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67017-4BD7-28B9-A822-72CEDBCD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2606011"/>
            <a:ext cx="4565251" cy="150653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84955D-BA83-AA74-2BA2-CB1CA26CC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7671" y="3060788"/>
            <a:ext cx="4600354" cy="644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B1370-2650-FCC7-C652-5B118FE73DD9}"/>
              </a:ext>
            </a:extLst>
          </p:cNvPr>
          <p:cNvSpPr txBox="1"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If you don’t want to show all the sheets, go to the Edit then hide the sheets that you don’t want to show.</a:t>
            </a:r>
          </a:p>
        </p:txBody>
      </p:sp>
    </p:spTree>
    <p:extLst>
      <p:ext uri="{BB962C8B-B14F-4D97-AF65-F5344CB8AC3E}">
        <p14:creationId xmlns:p14="http://schemas.microsoft.com/office/powerpoint/2010/main" val="292781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9C27B-2F73-81D9-BDF7-07A978F61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92861"/>
            <a:ext cx="11277600" cy="52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8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38026-2082-8478-F24C-137B3455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 the Data in 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592018-8B5B-A4B8-4492-D9F1694C1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2164494"/>
            <a:ext cx="7225748" cy="25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4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9AE85-62B2-2B80-DE4A-AC1C335B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Clean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04A4F-D40C-03CF-B9FD-CE3EDDDC8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86435"/>
            <a:ext cx="7225748" cy="36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3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D9861-3D2C-9B64-838D-81C53C131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84882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 the Data in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Tablue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that in R we Cleaned Before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3F2D6-99D7-2769-48F5-FC4731192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195893"/>
            <a:ext cx="11327549" cy="39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4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6342-7B89-6CA1-9BF3-DCE6127F4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Connect Different Data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5527D-78E2-3A7D-9593-A54566D8C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14177"/>
            <a:ext cx="7225748" cy="38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0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2E3E9-C23F-452F-1B8C-C931FEAE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Pull the Global Data to the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3A58D-32E7-D23B-1D13-1916F8E78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96759"/>
            <a:ext cx="7225748" cy="40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7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58595-07F6-35E0-0A4A-7BA71D4E9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Label and Details and Edit the Sheet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A8CE67-FA34-77BC-E3DD-4C8AFF454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14177"/>
            <a:ext cx="7225748" cy="38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0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B49D0-C9C0-A444-F341-75A2124BB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Other Sheets and Do the Similar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06780-1BDC-AD82-4E3B-2B38A2F22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14177"/>
            <a:ext cx="7225748" cy="38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3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9AAB3-9AA9-6AC8-7AC1-7E957893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make the filter same in two maps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EA2DE-CBA3-31B4-22A2-E2CEECAD9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05145"/>
            <a:ext cx="7225748" cy="384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5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250</Words>
  <Application>Microsoft Office PowerPoint</Application>
  <PresentationFormat>Widescreen</PresentationFormat>
  <Paragraphs>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Georgia</vt:lpstr>
      <vt:lpstr>Times New Roman</vt:lpstr>
      <vt:lpstr>Office Theme</vt:lpstr>
      <vt:lpstr>By Farzaneh Faramarzi   Professor Seeger    </vt:lpstr>
      <vt:lpstr>Read the Data in R </vt:lpstr>
      <vt:lpstr>Clean the Data</vt:lpstr>
      <vt:lpstr>Read the Data in Tablue that in R we Cleaned Before</vt:lpstr>
      <vt:lpstr>Connect Different Data together</vt:lpstr>
      <vt:lpstr>Pull the Global Data to the </vt:lpstr>
      <vt:lpstr>Add Label and Details and Edit the Sheet Name</vt:lpstr>
      <vt:lpstr>Add Other Sheets and Do the Similar Process</vt:lpstr>
      <vt:lpstr>TO make the filter same in two maps</vt:lpstr>
      <vt:lpstr>Add a Dashboard and Add Related Sheets in it</vt:lpstr>
      <vt:lpstr>Add Story and Write the Lit Review in the Box</vt:lpstr>
      <vt:lpstr>Extract the Data to ba Able to Share in Tableu</vt:lpstr>
      <vt:lpstr>Share in Tableu Public</vt:lpstr>
      <vt:lpstr>Copy Embed Code from Tableu Public</vt:lpstr>
      <vt:lpstr>Copy the Embed Code in https://jsfiddle.net/</vt:lpstr>
      <vt:lpstr>Show All Sheets, Dashboards, Stories</vt:lpstr>
      <vt:lpstr>Do not Show some Sheets if you Don’t Want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farzaneh faramarzi</dc:creator>
  <cp:lastModifiedBy>farzaneh faramarzi</cp:lastModifiedBy>
  <cp:revision>9</cp:revision>
  <dcterms:created xsi:type="dcterms:W3CDTF">2023-04-28T17:44:58Z</dcterms:created>
  <dcterms:modified xsi:type="dcterms:W3CDTF">2023-04-29T16:26:07Z</dcterms:modified>
</cp:coreProperties>
</file>